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9"/>
  </p:notesMasterIdLst>
  <p:sldIdLst>
    <p:sldId id="256" r:id="rId2"/>
    <p:sldId id="262" r:id="rId3"/>
    <p:sldId id="259" r:id="rId4"/>
    <p:sldId id="257" r:id="rId5"/>
    <p:sldId id="261" r:id="rId6"/>
    <p:sldId id="258" r:id="rId7"/>
    <p:sldId id="260" r:id="rId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82" d="100"/>
          <a:sy n="82" d="100"/>
        </p:scale>
        <p:origin x="720"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689E32-68F2-42A6-A46A-C1EAEAB05775}" type="datetimeFigureOut">
              <a:rPr kumimoji="1" lang="ja-JP" altLang="en-US" smtClean="0"/>
              <a:t>2022/12/21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4B1FC5-A42B-443F-9E83-50D96750D835}" type="slidenum">
              <a:rPr kumimoji="1" lang="ja-JP" altLang="en-US" smtClean="0"/>
              <a:t>‹#›</a:t>
            </a:fld>
            <a:endParaRPr kumimoji="1" lang="ja-JP" altLang="en-US"/>
          </a:p>
        </p:txBody>
      </p:sp>
    </p:spTree>
    <p:extLst>
      <p:ext uri="{BB962C8B-B14F-4D97-AF65-F5344CB8AC3E}">
        <p14:creationId xmlns:p14="http://schemas.microsoft.com/office/powerpoint/2010/main" val="55273784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いまからゲーム発表をしたいと思いますよろしくお願いします</a:t>
            </a:r>
            <a:endParaRPr kumimoji="1" lang="en-US" altLang="ja-JP" dirty="0" smtClean="0"/>
          </a:p>
          <a:p>
            <a:r>
              <a:rPr kumimoji="1" lang="ja-JP" altLang="en-US" dirty="0" smtClean="0"/>
              <a:t>紹介するゲームは神経衰弱で村を救うというゲームです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1</a:t>
            </a:fld>
            <a:endParaRPr kumimoji="1" lang="ja-JP" altLang="en-US"/>
          </a:p>
        </p:txBody>
      </p:sp>
    </p:spTree>
    <p:extLst>
      <p:ext uri="{BB962C8B-B14F-4D97-AF65-F5344CB8AC3E}">
        <p14:creationId xmlns:p14="http://schemas.microsoft.com/office/powerpoint/2010/main" val="2659471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紹介する内容はこの４つとなっています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2</a:t>
            </a:fld>
            <a:endParaRPr kumimoji="1" lang="ja-JP" altLang="en-US"/>
          </a:p>
        </p:txBody>
      </p:sp>
    </p:spTree>
    <p:extLst>
      <p:ext uri="{BB962C8B-B14F-4D97-AF65-F5344CB8AC3E}">
        <p14:creationId xmlns:p14="http://schemas.microsoft.com/office/powerpoint/2010/main" val="2678150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まずは操作方法を説明します</a:t>
            </a:r>
            <a:endParaRPr kumimoji="1" lang="en-US" altLang="ja-JP" dirty="0" smtClean="0"/>
          </a:p>
          <a:p>
            <a:r>
              <a:rPr kumimoji="1" lang="ja-JP" altLang="en-US" dirty="0" smtClean="0"/>
              <a:t>移動は矢印キーを使います</a:t>
            </a:r>
            <a:endParaRPr kumimoji="1" lang="en-US" altLang="ja-JP" dirty="0" smtClean="0"/>
          </a:p>
          <a:p>
            <a:r>
              <a:rPr kumimoji="1" lang="ja-JP" altLang="en-US" dirty="0" smtClean="0"/>
              <a:t>バトルシーンは主に左クリックを使います</a:t>
            </a:r>
            <a:endParaRPr kumimoji="1" lang="en-US" altLang="ja-JP" dirty="0" smtClean="0"/>
          </a:p>
          <a:p>
            <a:r>
              <a:rPr kumimoji="1" lang="ja-JP" altLang="en-US" dirty="0" smtClean="0"/>
              <a:t>タイトルや話を進めたりする際に</a:t>
            </a:r>
            <a:r>
              <a:rPr kumimoji="1" lang="ja-JP" altLang="en-US" dirty="0" err="1" smtClean="0"/>
              <a:t>ｚ</a:t>
            </a:r>
            <a:r>
              <a:rPr kumimoji="1" lang="ja-JP" altLang="en-US" dirty="0" smtClean="0"/>
              <a:t>きーを使います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3</a:t>
            </a:fld>
            <a:endParaRPr kumimoji="1" lang="ja-JP" altLang="en-US"/>
          </a:p>
        </p:txBody>
      </p:sp>
    </p:spTree>
    <p:extLst>
      <p:ext uri="{BB962C8B-B14F-4D97-AF65-F5344CB8AC3E}">
        <p14:creationId xmlns:p14="http://schemas.microsoft.com/office/powerpoint/2010/main" val="1523506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次にバトルシーンである神経衰弱を説明しようと思います</a:t>
            </a:r>
            <a:endParaRPr kumimoji="1" lang="en-US" altLang="ja-JP" dirty="0" smtClean="0"/>
          </a:p>
          <a:p>
            <a:r>
              <a:rPr kumimoji="1" lang="ja-JP" altLang="en-US" dirty="0" smtClean="0"/>
              <a:t>戦闘が神経衰弱でまだ実装はできていませんが、めくれる枚数を増やせたりできるスキルなどを追加しようと思っています</a:t>
            </a:r>
            <a:endParaRPr kumimoji="1" lang="en-US" altLang="ja-JP" dirty="0" smtClean="0"/>
          </a:p>
          <a:p>
            <a:r>
              <a:rPr kumimoji="1" lang="ja-JP" altLang="en-US" dirty="0" smtClean="0"/>
              <a:t>また実際の画面も見やすいようにしようと思っています</a:t>
            </a:r>
            <a:endParaRPr kumimoji="1" lang="en-US" altLang="ja-JP" dirty="0" smtClean="0"/>
          </a:p>
          <a:p>
            <a:r>
              <a:rPr kumimoji="1" lang="ja-JP" altLang="en-US" dirty="0" smtClean="0"/>
              <a:t>そしてライフ要素として</a:t>
            </a:r>
            <a:r>
              <a:rPr kumimoji="1" lang="en-US" altLang="ja-JP" dirty="0" smtClean="0"/>
              <a:t>NPC</a:t>
            </a:r>
            <a:r>
              <a:rPr kumimoji="1" lang="ja-JP" altLang="en-US" dirty="0" smtClean="0"/>
              <a:t>に勝つことで体力上限が増えていく仕様にしています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4</a:t>
            </a:fld>
            <a:endParaRPr kumimoji="1" lang="ja-JP" altLang="en-US"/>
          </a:p>
        </p:txBody>
      </p:sp>
    </p:spTree>
    <p:extLst>
      <p:ext uri="{BB962C8B-B14F-4D97-AF65-F5344CB8AC3E}">
        <p14:creationId xmlns:p14="http://schemas.microsoft.com/office/powerpoint/2010/main" val="2970384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まだ大雑把に決めてはいますがストーリーの内容としては　　　　というストーリーとなっています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5</a:t>
            </a:fld>
            <a:endParaRPr kumimoji="1" lang="ja-JP" altLang="en-US"/>
          </a:p>
        </p:txBody>
      </p:sp>
    </p:spTree>
    <p:extLst>
      <p:ext uri="{BB962C8B-B14F-4D97-AF65-F5344CB8AC3E}">
        <p14:creationId xmlns:p14="http://schemas.microsoft.com/office/powerpoint/2010/main" val="4272516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6</a:t>
            </a:fld>
            <a:endParaRPr kumimoji="1" lang="ja-JP" altLang="en-US"/>
          </a:p>
        </p:txBody>
      </p:sp>
    </p:spTree>
    <p:extLst>
      <p:ext uri="{BB962C8B-B14F-4D97-AF65-F5344CB8AC3E}">
        <p14:creationId xmlns:p14="http://schemas.microsoft.com/office/powerpoint/2010/main" val="172332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D66B535-76A4-4AD0-880D-CDDC4D45B4F8}" type="datetimeFigureOut">
              <a:rPr kumimoji="1" lang="ja-JP" altLang="en-US" smtClean="0"/>
              <a:t>2022/12/21</a:t>
            </a:fld>
            <a:endParaRPr kumimoji="1" lang="ja-JP"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D5D80260-29F5-4866-AD76-DEF0534677A2}" type="slidenum">
              <a:rPr kumimoji="1" lang="ja-JP" altLang="en-US" smtClean="0"/>
              <a:t>‹#›</a:t>
            </a:fld>
            <a:endParaRPr kumimoji="1" lang="ja-JP"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385088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2022/12/21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56758681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2022/12/21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85604496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2022/12/21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4287835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D66B535-76A4-4AD0-880D-CDDC4D45B4F8}" type="datetimeFigureOut">
              <a:rPr kumimoji="1" lang="ja-JP" altLang="en-US" smtClean="0"/>
              <a:t>2022/12/21</a:t>
            </a:fld>
            <a:endParaRPr kumimoji="1" lang="ja-JP"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D5D80260-29F5-4866-AD76-DEF0534677A2}" type="slidenum">
              <a:rPr kumimoji="1" lang="ja-JP" altLang="en-US" smtClean="0"/>
              <a:t>‹#›</a:t>
            </a:fld>
            <a:endParaRPr kumimoji="1" lang="ja-JP"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145266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9D66B535-76A4-4AD0-880D-CDDC4D45B4F8}" type="datetimeFigureOut">
              <a:rPr kumimoji="1" lang="ja-JP" altLang="en-US" smtClean="0"/>
              <a:t>2022/12/21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48839232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9D66B535-76A4-4AD0-880D-CDDC4D45B4F8}" type="datetimeFigureOut">
              <a:rPr kumimoji="1" lang="ja-JP" altLang="en-US" smtClean="0"/>
              <a:t>2022/12/21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3967336765"/>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9D66B535-76A4-4AD0-880D-CDDC4D45B4F8}" type="datetimeFigureOut">
              <a:rPr kumimoji="1" lang="ja-JP" altLang="en-US" smtClean="0"/>
              <a:t>2022/12/21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11281116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66B535-76A4-4AD0-880D-CDDC4D45B4F8}" type="datetimeFigureOut">
              <a:rPr kumimoji="1" lang="ja-JP" altLang="en-US" smtClean="0"/>
              <a:t>2022/12/21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53661497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9D66B535-76A4-4AD0-880D-CDDC4D45B4F8}" type="datetimeFigureOut">
              <a:rPr kumimoji="1" lang="ja-JP" altLang="en-US" smtClean="0"/>
              <a:t>2022/12/21</a:t>
            </a:fld>
            <a:endParaRPr kumimoji="1" lang="ja-JP" altLang="en-US"/>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a:p>
        </p:txBody>
      </p:sp>
      <p:sp>
        <p:nvSpPr>
          <p:cNvPr id="7" name="Slide Number Placeholder 6"/>
          <p:cNvSpPr>
            <a:spLocks noGrp="1"/>
          </p:cNvSpPr>
          <p:nvPr>
            <p:ph type="sldNum" sz="quarter" idx="12"/>
          </p:nvPr>
        </p:nvSpPr>
        <p:spPr>
          <a:xfrm>
            <a:off x="5691014" y="6375679"/>
            <a:ext cx="1232456" cy="345796"/>
          </a:xfrm>
        </p:spPr>
        <p:txBody>
          <a:bodyPr/>
          <a:lstStyle/>
          <a:p>
            <a:fld id="{D5D80260-29F5-4866-AD76-DEF0534677A2}" type="slidenum">
              <a:rPr kumimoji="1" lang="ja-JP" altLang="en-US" smtClean="0"/>
              <a:t>‹#›</a:t>
            </a:fld>
            <a:endParaRPr kumimoji="1" lang="ja-JP"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7333030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smtClean="0"/>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9D66B535-76A4-4AD0-880D-CDDC4D45B4F8}" type="datetimeFigureOut">
              <a:rPr kumimoji="1" lang="ja-JP" altLang="en-US" smtClean="0"/>
              <a:t>2022/12/21</a:t>
            </a:fld>
            <a:endParaRPr kumimoji="1" lang="ja-JP" altLang="en-US"/>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6833707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D66B535-76A4-4AD0-880D-CDDC4D45B4F8}" type="datetimeFigureOut">
              <a:rPr kumimoji="1" lang="ja-JP" altLang="en-US" smtClean="0"/>
              <a:t>2022/12/21</a:t>
            </a:fld>
            <a:endParaRPr kumimoji="1" lang="ja-JP"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D5D80260-29F5-4866-AD76-DEF0534677A2}" type="slidenum">
              <a:rPr kumimoji="1" lang="ja-JP" altLang="en-US" smtClean="0"/>
              <a:t>‹#›</a:t>
            </a:fld>
            <a:endParaRPr kumimoji="1" lang="ja-JP"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261853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b="1" dirty="0" smtClean="0"/>
              <a:t>神経衰弱で</a:t>
            </a:r>
            <a:r>
              <a:rPr lang="ja-JP" altLang="en-US" b="1" dirty="0"/>
              <a:t>村</a:t>
            </a:r>
            <a:r>
              <a:rPr kumimoji="1" lang="ja-JP" altLang="en-US" b="1" dirty="0" smtClean="0"/>
              <a:t>を救う</a:t>
            </a:r>
            <a:endParaRPr kumimoji="1" lang="ja-JP" altLang="en-US" b="1" dirty="0"/>
          </a:p>
        </p:txBody>
      </p:sp>
      <p:sp>
        <p:nvSpPr>
          <p:cNvPr id="3" name="サブタイトル 2"/>
          <p:cNvSpPr>
            <a:spLocks noGrp="1"/>
          </p:cNvSpPr>
          <p:nvPr>
            <p:ph type="subTitle" idx="1"/>
          </p:nvPr>
        </p:nvSpPr>
        <p:spPr/>
        <p:txBody>
          <a:bodyPr>
            <a:normAutofit/>
          </a:bodyPr>
          <a:lstStyle/>
          <a:p>
            <a:r>
              <a:rPr kumimoji="1" lang="ja-JP" altLang="en-US" sz="3200" dirty="0" smtClean="0"/>
              <a:t>伏見猛</a:t>
            </a:r>
            <a:endParaRPr kumimoji="1" lang="ja-JP" altLang="en-US" sz="3200" dirty="0"/>
          </a:p>
        </p:txBody>
      </p:sp>
    </p:spTree>
    <p:extLst>
      <p:ext uri="{BB962C8B-B14F-4D97-AF65-F5344CB8AC3E}">
        <p14:creationId xmlns:p14="http://schemas.microsoft.com/office/powerpoint/2010/main" val="508481941"/>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51678" y="898201"/>
            <a:ext cx="10178322" cy="1492132"/>
          </a:xfrm>
        </p:spPr>
        <p:txBody>
          <a:bodyPr/>
          <a:lstStyle/>
          <a:p>
            <a:pPr algn="ctr"/>
            <a:r>
              <a:rPr kumimoji="1" lang="ja-JP" altLang="en-US" b="1" dirty="0" smtClean="0"/>
              <a:t>目次</a:t>
            </a:r>
            <a:endParaRPr kumimoji="1" lang="ja-JP" altLang="en-US" b="1" dirty="0"/>
          </a:p>
        </p:txBody>
      </p:sp>
      <p:sp>
        <p:nvSpPr>
          <p:cNvPr id="3" name="コンテンツ プレースホルダー 2"/>
          <p:cNvSpPr>
            <a:spLocks noGrp="1"/>
          </p:cNvSpPr>
          <p:nvPr>
            <p:ph idx="1"/>
          </p:nvPr>
        </p:nvSpPr>
        <p:spPr/>
        <p:txBody>
          <a:bodyPr>
            <a:normAutofit fontScale="92500" lnSpcReduction="20000"/>
          </a:bodyPr>
          <a:lstStyle/>
          <a:p>
            <a:pPr>
              <a:lnSpc>
                <a:spcPct val="200000"/>
              </a:lnSpc>
              <a:buFont typeface="Wingdings" panose="05000000000000000000" pitchFamily="2" charset="2"/>
              <a:buChar char="n"/>
            </a:pPr>
            <a:r>
              <a:rPr kumimoji="1" lang="ja-JP" altLang="en-US" sz="3000" b="1" dirty="0" smtClean="0"/>
              <a:t>操作方法</a:t>
            </a:r>
            <a:endParaRPr kumimoji="1" lang="en-US" altLang="ja-JP" sz="3000" b="1" dirty="0" smtClean="0"/>
          </a:p>
          <a:p>
            <a:pPr>
              <a:lnSpc>
                <a:spcPct val="200000"/>
              </a:lnSpc>
              <a:buFont typeface="Wingdings" panose="05000000000000000000" pitchFamily="2" charset="2"/>
              <a:buChar char="n"/>
            </a:pPr>
            <a:r>
              <a:rPr kumimoji="1" lang="ja-JP" altLang="en-US" sz="3000" b="1" dirty="0" smtClean="0"/>
              <a:t>バトルシーン</a:t>
            </a:r>
            <a:endParaRPr kumimoji="1" lang="en-US" altLang="ja-JP" sz="3000" b="1" dirty="0" smtClean="0"/>
          </a:p>
          <a:p>
            <a:pPr>
              <a:lnSpc>
                <a:spcPct val="200000"/>
              </a:lnSpc>
              <a:buFont typeface="Wingdings" panose="05000000000000000000" pitchFamily="2" charset="2"/>
              <a:buChar char="n"/>
            </a:pPr>
            <a:r>
              <a:rPr lang="ja-JP" altLang="en-US" sz="3000" b="1" dirty="0" smtClean="0"/>
              <a:t>ストーリーと目標</a:t>
            </a:r>
            <a:endParaRPr lang="en-US" altLang="ja-JP" sz="3000" b="1" dirty="0" smtClean="0"/>
          </a:p>
          <a:p>
            <a:pPr>
              <a:lnSpc>
                <a:spcPct val="200000"/>
              </a:lnSpc>
              <a:buFont typeface="Wingdings" panose="05000000000000000000" pitchFamily="2" charset="2"/>
              <a:buChar char="n"/>
            </a:pPr>
            <a:r>
              <a:rPr kumimoji="1" lang="ja-JP" altLang="en-US" sz="3000" b="1" dirty="0"/>
              <a:t>ゲーム画面</a:t>
            </a:r>
            <a:endParaRPr kumimoji="1" lang="en-US" altLang="ja-JP" sz="3000" b="1" dirty="0" smtClean="0"/>
          </a:p>
          <a:p>
            <a:pPr>
              <a:lnSpc>
                <a:spcPct val="200000"/>
              </a:lnSpc>
            </a:pPr>
            <a:endParaRPr kumimoji="1" lang="ja-JP" altLang="en-US" sz="2800" dirty="0"/>
          </a:p>
        </p:txBody>
      </p:sp>
    </p:spTree>
    <p:extLst>
      <p:ext uri="{BB962C8B-B14F-4D97-AF65-F5344CB8AC3E}">
        <p14:creationId xmlns:p14="http://schemas.microsoft.com/office/powerpoint/2010/main" val="190372236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kumimoji="1" lang="ja-JP" altLang="en-US" sz="3600" b="1" dirty="0" smtClean="0"/>
              <a:t>操作方法</a:t>
            </a:r>
            <a:endParaRPr kumimoji="1" lang="ja-JP" altLang="en-US" sz="3600" b="1" dirty="0"/>
          </a:p>
        </p:txBody>
      </p:sp>
      <p:sp>
        <p:nvSpPr>
          <p:cNvPr id="3" name="コンテンツ プレースホルダー 2"/>
          <p:cNvSpPr>
            <a:spLocks noGrp="1"/>
          </p:cNvSpPr>
          <p:nvPr>
            <p:ph idx="1"/>
          </p:nvPr>
        </p:nvSpPr>
        <p:spPr/>
        <p:txBody>
          <a:bodyPr>
            <a:normAutofit/>
          </a:bodyPr>
          <a:lstStyle/>
          <a:p>
            <a:pPr>
              <a:buFont typeface="Wingdings" panose="05000000000000000000" pitchFamily="2" charset="2"/>
              <a:buChar char="n"/>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移動　　　　　矢印キー</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buNone/>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marL="0" indent="0">
              <a:buNone/>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バトルシーン　左クリック</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lang="en-US" altLang="ja-JP" sz="2300" b="1" dirty="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進む　　　　　</a:t>
            </a:r>
            <a:r>
              <a:rPr kumimoji="1" lang="en-US" altLang="ja-JP" sz="2800" b="1" dirty="0" smtClean="0">
                <a:ln w="0"/>
                <a:solidFill>
                  <a:schemeClr val="tx1"/>
                </a:solidFill>
                <a:latin typeface="游ゴシック" panose="020B0400000000000000" pitchFamily="50" charset="-128"/>
                <a:ea typeface="游ゴシック" panose="020B0400000000000000" pitchFamily="50" charset="-128"/>
              </a:rPr>
              <a:t>Z</a:t>
            </a: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キー</a:t>
            </a:r>
            <a:endParaRPr kumimoji="1" lang="ja-JP" altLang="en-US" sz="2800" b="1" dirty="0">
              <a:ln w="0"/>
              <a:solidFill>
                <a:schemeClr val="tx1"/>
              </a:solidFill>
              <a:latin typeface="游ゴシック" panose="020B0400000000000000" pitchFamily="50" charset="-128"/>
              <a:ea typeface="游ゴシック" panose="020B0400000000000000"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9739" y="2896650"/>
            <a:ext cx="2166937" cy="2166937"/>
          </a:xfrm>
          <a:prstGeom prst="rect">
            <a:avLst/>
          </a:prstGeom>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44884" y="1971225"/>
            <a:ext cx="1768043" cy="1329943"/>
          </a:xfrm>
          <a:prstGeom prst="rect">
            <a:avLst/>
          </a:prstGeom>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19734" y="4862419"/>
            <a:ext cx="1218342" cy="1218342"/>
          </a:xfrm>
          <a:prstGeom prst="rect">
            <a:avLst/>
          </a:prstGeom>
        </p:spPr>
      </p:pic>
    </p:spTree>
    <p:extLst>
      <p:ext uri="{BB962C8B-B14F-4D97-AF65-F5344CB8AC3E}">
        <p14:creationId xmlns:p14="http://schemas.microsoft.com/office/powerpoint/2010/main" val="199732223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kumimoji="1" lang="ja-JP" altLang="en-US" sz="3600" b="1" dirty="0" smtClean="0"/>
              <a:t>神経衰弱</a:t>
            </a:r>
            <a:r>
              <a:rPr kumimoji="1" lang="en-US" altLang="ja-JP" sz="3600" b="1" dirty="0" smtClean="0">
                <a:latin typeface="+mj-ea"/>
              </a:rPr>
              <a:t>(</a:t>
            </a:r>
            <a:r>
              <a:rPr kumimoji="1" lang="ja-JP" altLang="en-US" sz="3600" b="1" dirty="0" smtClean="0">
                <a:latin typeface="+mj-ea"/>
              </a:rPr>
              <a:t>バトルシーン</a:t>
            </a:r>
            <a:r>
              <a:rPr kumimoji="1" lang="en-US" altLang="ja-JP" sz="3600" b="1" dirty="0" smtClean="0">
                <a:latin typeface="+mj-ea"/>
              </a:rPr>
              <a:t>)</a:t>
            </a:r>
            <a:endParaRPr kumimoji="1" lang="ja-JP" altLang="en-US" sz="3600" b="1" dirty="0"/>
          </a:p>
        </p:txBody>
      </p:sp>
      <p:sp>
        <p:nvSpPr>
          <p:cNvPr id="3" name="コンテンツ プレースホルダー 2"/>
          <p:cNvSpPr>
            <a:spLocks noGrp="1"/>
          </p:cNvSpPr>
          <p:nvPr>
            <p:ph idx="1"/>
          </p:nvPr>
        </p:nvSpPr>
        <p:spPr>
          <a:xfrm>
            <a:off x="1251678" y="2364828"/>
            <a:ext cx="10178322" cy="3593591"/>
          </a:xfrm>
        </p:spPr>
        <p:txBody>
          <a:bodyPr>
            <a:noAutofit/>
          </a:bodyPr>
          <a:lstStyle/>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戦闘が神経衰弱</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スキルを使える</a:t>
            </a:r>
            <a:r>
              <a:rPr lang="en-US" altLang="ja-JP" sz="2800" b="1" dirty="0" smtClean="0">
                <a:ln w="0"/>
                <a:solidFill>
                  <a:schemeClr val="tx1"/>
                </a:solidFill>
                <a:latin typeface="游ゴシック" panose="020B0400000000000000" pitchFamily="50" charset="-128"/>
                <a:ea typeface="游ゴシック" panose="020B0400000000000000" pitchFamily="50" charset="-128"/>
              </a:rPr>
              <a:t>(</a:t>
            </a:r>
            <a:r>
              <a:rPr lang="ja-JP" altLang="en-US" sz="2800" b="1" dirty="0" smtClean="0">
                <a:ln w="0"/>
                <a:solidFill>
                  <a:schemeClr val="tx1"/>
                </a:solidFill>
                <a:latin typeface="游ゴシック" panose="020B0400000000000000" pitchFamily="50" charset="-128"/>
                <a:ea typeface="游ゴシック" panose="020B0400000000000000" pitchFamily="50" charset="-128"/>
              </a:rPr>
              <a:t>めくる枚数を増やせる　</a:t>
            </a:r>
            <a:r>
              <a:rPr lang="en-US" altLang="ja-JP" sz="2800" b="1" dirty="0" err="1" smtClean="0">
                <a:ln w="0"/>
                <a:solidFill>
                  <a:schemeClr val="tx1"/>
                </a:solidFill>
                <a:latin typeface="游ゴシック" panose="020B0400000000000000" pitchFamily="50" charset="-128"/>
                <a:ea typeface="游ゴシック" panose="020B0400000000000000" pitchFamily="50" charset="-128"/>
              </a:rPr>
              <a:t>etc</a:t>
            </a:r>
            <a:r>
              <a:rPr lang="en-US" altLang="ja-JP" sz="2800" b="1" dirty="0" smtClean="0">
                <a:ln w="0"/>
                <a:solidFill>
                  <a:schemeClr val="tx1"/>
                </a:solidFill>
                <a:latin typeface="游ゴシック" panose="020B0400000000000000" pitchFamily="50" charset="-128"/>
                <a:ea typeface="游ゴシック" panose="020B0400000000000000" pitchFamily="50" charset="-128"/>
              </a:rPr>
              <a:t>)</a:t>
            </a: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単純で見やすい戦闘画面</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lang="en-US" altLang="ja-JP" sz="2400" b="1" dirty="0">
              <a:latin typeface="+mn-ea"/>
            </a:endParaRPr>
          </a:p>
          <a:p>
            <a:pPr>
              <a:buFont typeface="Wingdings" panose="05000000000000000000" pitchFamily="2" charset="2"/>
              <a:buChar char="n"/>
            </a:pPr>
            <a:endParaRPr lang="en-US" altLang="ja-JP" sz="2400" b="1" dirty="0" smtClean="0">
              <a:latin typeface="+mn-ea"/>
            </a:endParaRPr>
          </a:p>
          <a:p>
            <a:pPr>
              <a:buFont typeface="Wingdings" panose="05000000000000000000" pitchFamily="2" charset="2"/>
              <a:buChar char="n"/>
            </a:pPr>
            <a:endParaRPr lang="en-US" altLang="ja-JP" sz="2400" b="1" dirty="0">
              <a:latin typeface="+mn-ea"/>
            </a:endParaRPr>
          </a:p>
          <a:p>
            <a:pPr marL="0" indent="0">
              <a:buNone/>
            </a:pPr>
            <a:r>
              <a:rPr lang="ja-JP" altLang="en-US" sz="2400" b="1" dirty="0" smtClean="0">
                <a:latin typeface="+mn-ea"/>
              </a:rPr>
              <a:t>　　　　　　　　　　　　　　　　</a:t>
            </a:r>
            <a:r>
              <a:rPr lang="en-US" altLang="ja-JP" sz="2800" b="1" dirty="0" smtClean="0">
                <a:latin typeface="+mn-ea"/>
              </a:rPr>
              <a:t>※LIFE</a:t>
            </a:r>
            <a:r>
              <a:rPr lang="ja-JP" altLang="en-US" sz="2800" b="1" dirty="0" smtClean="0">
                <a:latin typeface="+mn-ea"/>
              </a:rPr>
              <a:t>要素</a:t>
            </a:r>
            <a:endParaRPr lang="en-US" altLang="ja-JP" sz="2800" b="1" dirty="0">
              <a:latin typeface="+mn-ea"/>
            </a:endParaRPr>
          </a:p>
          <a:p>
            <a:pPr>
              <a:buFont typeface="Wingdings" panose="05000000000000000000" pitchFamily="2" charset="2"/>
              <a:buChar char="n"/>
            </a:pPr>
            <a:r>
              <a:rPr lang="en-US" altLang="ja-JP" sz="2800" b="1" dirty="0" smtClean="0">
                <a:ln w="0"/>
                <a:solidFill>
                  <a:schemeClr val="tx1"/>
                </a:solidFill>
                <a:latin typeface="游ゴシック" panose="020B0400000000000000" pitchFamily="50" charset="-128"/>
                <a:ea typeface="游ゴシック" panose="020B0400000000000000" pitchFamily="50" charset="-128"/>
              </a:rPr>
              <a:t>NPC</a:t>
            </a:r>
            <a:r>
              <a:rPr lang="ja-JP" altLang="en-US" sz="2800" b="1" dirty="0" smtClean="0">
                <a:ln w="0"/>
                <a:solidFill>
                  <a:schemeClr val="tx1"/>
                </a:solidFill>
                <a:latin typeface="游ゴシック" panose="020B0400000000000000" pitchFamily="50" charset="-128"/>
                <a:ea typeface="游ゴシック" panose="020B0400000000000000" pitchFamily="50" charset="-128"/>
              </a:rPr>
              <a:t>に神経衰弱で勝つことで体力上限を増やすことができる</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6432" y="3367085"/>
            <a:ext cx="2433638" cy="2433638"/>
          </a:xfrm>
          <a:prstGeom prst="rect">
            <a:avLst/>
          </a:prstGeom>
        </p:spPr>
      </p:pic>
      <p:pic>
        <p:nvPicPr>
          <p:cNvPr id="6" name="図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32232" y="4409068"/>
            <a:ext cx="1674490" cy="1391655"/>
          </a:xfrm>
          <a:prstGeom prst="rect">
            <a:avLst/>
          </a:prstGeom>
        </p:spPr>
      </p:pic>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99332" y="4413325"/>
            <a:ext cx="1674490" cy="1391655"/>
          </a:xfrm>
          <a:prstGeom prst="rect">
            <a:avLst/>
          </a:prstGeom>
        </p:spPr>
      </p:pic>
      <p:sp>
        <p:nvSpPr>
          <p:cNvPr id="8" name="右矢印 7"/>
          <p:cNvSpPr/>
          <p:nvPr/>
        </p:nvSpPr>
        <p:spPr>
          <a:xfrm>
            <a:off x="3359134" y="4685348"/>
            <a:ext cx="1287786" cy="757238"/>
          </a:xfrm>
          <a:prstGeom prst="rightArrow">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b="1">
              <a:ln w="22225">
                <a:solidFill>
                  <a:schemeClr val="accent2"/>
                </a:solidFill>
                <a:prstDash val="solid"/>
              </a:ln>
              <a:solidFill>
                <a:schemeClr val="accent2">
                  <a:lumMod val="40000"/>
                  <a:lumOff val="60000"/>
                </a:schemeClr>
              </a:solidFill>
            </a:endParaRPr>
          </a:p>
        </p:txBody>
      </p:sp>
      <p:sp>
        <p:nvSpPr>
          <p:cNvPr id="9" name="テキスト ボックス 8"/>
          <p:cNvSpPr txBox="1"/>
          <p:nvPr/>
        </p:nvSpPr>
        <p:spPr>
          <a:xfrm>
            <a:off x="1890448" y="4771163"/>
            <a:ext cx="1085850" cy="769441"/>
          </a:xfrm>
          <a:prstGeom prst="rect">
            <a:avLst/>
          </a:prstGeom>
          <a:noFill/>
        </p:spPr>
        <p:txBody>
          <a:bodyPr wrap="square" rtlCol="0">
            <a:spAutoFit/>
          </a:bodyPr>
          <a:lstStyle/>
          <a:p>
            <a:r>
              <a:rPr kumimoji="1" lang="ja-JP" altLang="en-US" sz="4400" b="1" dirty="0" smtClean="0"/>
              <a:t>８</a:t>
            </a:r>
            <a:endParaRPr kumimoji="1" lang="ja-JP" altLang="en-US" sz="4400" b="1" dirty="0"/>
          </a:p>
        </p:txBody>
      </p:sp>
      <p:sp>
        <p:nvSpPr>
          <p:cNvPr id="10" name="テキスト ボックス 9"/>
          <p:cNvSpPr txBox="1"/>
          <p:nvPr/>
        </p:nvSpPr>
        <p:spPr>
          <a:xfrm>
            <a:off x="5353024" y="4673145"/>
            <a:ext cx="1178078" cy="769441"/>
          </a:xfrm>
          <a:prstGeom prst="rect">
            <a:avLst/>
          </a:prstGeom>
          <a:noFill/>
        </p:spPr>
        <p:txBody>
          <a:bodyPr wrap="square" rtlCol="0">
            <a:spAutoFit/>
          </a:bodyPr>
          <a:lstStyle/>
          <a:p>
            <a:r>
              <a:rPr kumimoji="1" lang="en-US" altLang="ja-JP" sz="4400" b="1" dirty="0" smtClean="0"/>
              <a:t>10</a:t>
            </a:r>
            <a:endParaRPr kumimoji="1" lang="ja-JP" altLang="en-US" sz="4400" b="1" dirty="0"/>
          </a:p>
        </p:txBody>
      </p:sp>
    </p:spTree>
    <p:extLst>
      <p:ext uri="{BB962C8B-B14F-4D97-AF65-F5344CB8AC3E}">
        <p14:creationId xmlns:p14="http://schemas.microsoft.com/office/powerpoint/2010/main" val="28532685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1000"/>
                                        <p:tgtEl>
                                          <p:spTgt spid="9"/>
                                        </p:tgtEl>
                                      </p:cBhvr>
                                    </p:animEffect>
                                    <p:anim calcmode="lin" valueType="num">
                                      <p:cBhvr>
                                        <p:cTn id="34" dur="1000" fill="hold"/>
                                        <p:tgtEl>
                                          <p:spTgt spid="9"/>
                                        </p:tgtEl>
                                        <p:attrNameLst>
                                          <p:attrName>ppt_x</p:attrName>
                                        </p:attrNameLst>
                                      </p:cBhvr>
                                      <p:tavLst>
                                        <p:tav tm="0">
                                          <p:val>
                                            <p:strVal val="#ppt_x"/>
                                          </p:val>
                                        </p:tav>
                                        <p:tav tm="100000">
                                          <p:val>
                                            <p:strVal val="#ppt_x"/>
                                          </p:val>
                                        </p:tav>
                                      </p:tavLst>
                                    </p:anim>
                                    <p:anim calcmode="lin" valueType="num">
                                      <p:cBhvr>
                                        <p:cTn id="35" dur="1000" fill="hold"/>
                                        <p:tgtEl>
                                          <p:spTgt spid="9"/>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1000"/>
                                        <p:tgtEl>
                                          <p:spTgt spid="8"/>
                                        </p:tgtEl>
                                      </p:cBhvr>
                                    </p:animEffect>
                                    <p:anim calcmode="lin" valueType="num">
                                      <p:cBhvr>
                                        <p:cTn id="39" dur="1000" fill="hold"/>
                                        <p:tgtEl>
                                          <p:spTgt spid="8"/>
                                        </p:tgtEl>
                                        <p:attrNameLst>
                                          <p:attrName>ppt_x</p:attrName>
                                        </p:attrNameLst>
                                      </p:cBhvr>
                                      <p:tavLst>
                                        <p:tav tm="0">
                                          <p:val>
                                            <p:strVal val="#ppt_x"/>
                                          </p:val>
                                        </p:tav>
                                        <p:tav tm="100000">
                                          <p:val>
                                            <p:strVal val="#ppt_x"/>
                                          </p:val>
                                        </p:tav>
                                      </p:tavLst>
                                    </p:anim>
                                    <p:anim calcmode="lin" valueType="num">
                                      <p:cBhvr>
                                        <p:cTn id="40" dur="1000" fill="hold"/>
                                        <p:tgtEl>
                                          <p:spTgt spid="8"/>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fade">
                                      <p:cBhvr>
                                        <p:cTn id="43" dur="1000"/>
                                        <p:tgtEl>
                                          <p:spTgt spid="7"/>
                                        </p:tgtEl>
                                      </p:cBhvr>
                                    </p:animEffect>
                                    <p:anim calcmode="lin" valueType="num">
                                      <p:cBhvr>
                                        <p:cTn id="44" dur="1000" fill="hold"/>
                                        <p:tgtEl>
                                          <p:spTgt spid="7"/>
                                        </p:tgtEl>
                                        <p:attrNameLst>
                                          <p:attrName>ppt_x</p:attrName>
                                        </p:attrNameLst>
                                      </p:cBhvr>
                                      <p:tavLst>
                                        <p:tav tm="0">
                                          <p:val>
                                            <p:strVal val="#ppt_x"/>
                                          </p:val>
                                        </p:tav>
                                        <p:tav tm="100000">
                                          <p:val>
                                            <p:strVal val="#ppt_x"/>
                                          </p:val>
                                        </p:tav>
                                      </p:tavLst>
                                    </p:anim>
                                    <p:anim calcmode="lin" valueType="num">
                                      <p:cBhvr>
                                        <p:cTn id="45" dur="1000" fill="hold"/>
                                        <p:tgtEl>
                                          <p:spTgt spid="7"/>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1000"/>
                                        <p:tgtEl>
                                          <p:spTgt spid="10"/>
                                        </p:tgtEl>
                                      </p:cBhvr>
                                    </p:animEffect>
                                    <p:anim calcmode="lin" valueType="num">
                                      <p:cBhvr>
                                        <p:cTn id="49" dur="1000" fill="hold"/>
                                        <p:tgtEl>
                                          <p:spTgt spid="10"/>
                                        </p:tgtEl>
                                        <p:attrNameLst>
                                          <p:attrName>ppt_x</p:attrName>
                                        </p:attrNameLst>
                                      </p:cBhvr>
                                      <p:tavLst>
                                        <p:tav tm="0">
                                          <p:val>
                                            <p:strVal val="#ppt_x"/>
                                          </p:val>
                                        </p:tav>
                                        <p:tav tm="100000">
                                          <p:val>
                                            <p:strVal val="#ppt_x"/>
                                          </p:val>
                                        </p:tav>
                                      </p:tavLst>
                                    </p:anim>
                                    <p:anim calcmode="lin" valueType="num">
                                      <p:cBhvr>
                                        <p:cTn id="50" dur="1000" fill="hold"/>
                                        <p:tgtEl>
                                          <p:spTgt spid="10"/>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animEffect transition="in" filter="fade">
                                      <p:cBhvr>
                                        <p:cTn id="53" dur="1000"/>
                                        <p:tgtEl>
                                          <p:spTgt spid="3">
                                            <p:txEl>
                                              <p:pRg st="6" end="6"/>
                                            </p:txEl>
                                          </p:spTgt>
                                        </p:tgtEl>
                                      </p:cBhvr>
                                    </p:animEffect>
                                    <p:anim calcmode="lin" valueType="num">
                                      <p:cBhvr>
                                        <p:cTn id="5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6" end="6"/>
                                            </p:txEl>
                                          </p:spTgt>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0"/>
                                  </p:stCondLst>
                                  <p:childTnLst>
                                    <p:set>
                                      <p:cBhvr>
                                        <p:cTn id="57" dur="1" fill="hold">
                                          <p:stCondLst>
                                            <p:cond delay="0"/>
                                          </p:stCondLst>
                                        </p:cTn>
                                        <p:tgtEl>
                                          <p:spTgt spid="3">
                                            <p:txEl>
                                              <p:pRg st="7" end="7"/>
                                            </p:txEl>
                                          </p:spTgt>
                                        </p:tgtEl>
                                        <p:attrNameLst>
                                          <p:attrName>style.visibility</p:attrName>
                                        </p:attrNameLst>
                                      </p:cBhvr>
                                      <p:to>
                                        <p:strVal val="visible"/>
                                      </p:to>
                                    </p:set>
                                    <p:animEffect transition="in" filter="fade">
                                      <p:cBhvr>
                                        <p:cTn id="58" dur="1000"/>
                                        <p:tgtEl>
                                          <p:spTgt spid="3">
                                            <p:txEl>
                                              <p:pRg st="7" end="7"/>
                                            </p:txEl>
                                          </p:spTgt>
                                        </p:tgtEl>
                                      </p:cBhvr>
                                    </p:animEffect>
                                    <p:anim calcmode="lin" valueType="num">
                                      <p:cBhvr>
                                        <p:cTn id="5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lang="ja-JP" altLang="en-US" sz="3600" b="1" dirty="0" smtClean="0"/>
              <a:t>ストーリー的な？</a:t>
            </a:r>
            <a:endParaRPr kumimoji="1" lang="ja-JP" altLang="en-US" sz="3600" b="1" dirty="0"/>
          </a:p>
        </p:txBody>
      </p:sp>
      <p:sp>
        <p:nvSpPr>
          <p:cNvPr id="3" name="コンテンツ プレースホルダー 2"/>
          <p:cNvSpPr>
            <a:spLocks noGrp="1"/>
          </p:cNvSpPr>
          <p:nvPr>
            <p:ph idx="1"/>
          </p:nvPr>
        </p:nvSpPr>
        <p:spPr/>
        <p:txBody>
          <a:bodyPr>
            <a:normAutofit/>
          </a:bodyPr>
          <a:lstStyle/>
          <a:p>
            <a:pPr marL="0" indent="0" algn="ctr">
              <a:buNone/>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神経衰弱がすべての世界</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lgn="ctr">
              <a:buNone/>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山で暴れてるボスを倒すために村の一人の子が立ち向かう</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lgn="ctr">
              <a:buNone/>
            </a:pPr>
            <a:r>
              <a:rPr lang="ja-JP" altLang="en-US" sz="2800" b="1" dirty="0" smtClean="0">
                <a:ln w="0"/>
                <a:solidFill>
                  <a:schemeClr val="tx1"/>
                </a:solidFill>
                <a:latin typeface="游ゴシック" panose="020B0400000000000000" pitchFamily="50" charset="-128"/>
                <a:ea typeface="游ゴシック" panose="020B0400000000000000" pitchFamily="50" charset="-128"/>
              </a:rPr>
              <a:t>強くなるために村で鍛えてもらう</a:t>
            </a:r>
            <a:endParaRPr kumimoji="1" lang="ja-JP" altLang="en-US" sz="2800" b="1" dirty="0">
              <a:ln w="0"/>
              <a:solidFill>
                <a:schemeClr val="tx1"/>
              </a:solidFill>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122611044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51678" y="366619"/>
            <a:ext cx="10178322" cy="1492132"/>
          </a:xfrm>
        </p:spPr>
        <p:txBody>
          <a:bodyPr>
            <a:normAutofit/>
          </a:bodyPr>
          <a:lstStyle/>
          <a:p>
            <a:pPr algn="ctr"/>
            <a:r>
              <a:rPr kumimoji="1" lang="en-US" altLang="ja-JP" sz="3600" b="1" dirty="0" smtClean="0"/>
              <a:t/>
            </a:r>
            <a:br>
              <a:rPr kumimoji="1" lang="en-US" altLang="ja-JP" sz="3600" b="1" dirty="0" smtClean="0"/>
            </a:br>
            <a:r>
              <a:rPr kumimoji="1" lang="ja-JP" altLang="en-US" sz="3600" b="1" dirty="0" smtClean="0"/>
              <a:t>目標</a:t>
            </a:r>
            <a:endParaRPr kumimoji="1" lang="ja-JP" altLang="en-US" sz="3600" b="1" dirty="0"/>
          </a:p>
        </p:txBody>
      </p:sp>
      <p:sp>
        <p:nvSpPr>
          <p:cNvPr id="3" name="コンテンツ プレースホルダー 2"/>
          <p:cNvSpPr>
            <a:spLocks noGrp="1"/>
          </p:cNvSpPr>
          <p:nvPr>
            <p:ph idx="1"/>
          </p:nvPr>
        </p:nvSpPr>
        <p:spPr/>
        <p:txBody>
          <a:bodyPr>
            <a:normAutofit/>
          </a:bodyPr>
          <a:lstStyle/>
          <a:p>
            <a:pPr marL="0" indent="0">
              <a:buNone/>
            </a:pPr>
            <a:r>
              <a:rPr kumimoji="1" lang="ja-JP" altLang="en-US" sz="2800" b="1" dirty="0" smtClean="0"/>
              <a:t>　　　　　　　</a:t>
            </a:r>
            <a:r>
              <a:rPr kumimoji="1" lang="ja-JP" altLang="en-US" sz="3200" b="1" dirty="0" smtClean="0"/>
              <a:t>増やした体力でボスに挑む！！</a:t>
            </a:r>
            <a:endParaRPr kumimoji="1" lang="ja-JP" altLang="en-US" sz="3200" b="1"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1781" y="2960055"/>
            <a:ext cx="2945450" cy="2356365"/>
          </a:xfrm>
          <a:prstGeom prst="rect">
            <a:avLst/>
          </a:prstGeom>
        </p:spPr>
      </p:pic>
    </p:spTree>
    <p:extLst>
      <p:ext uri="{BB962C8B-B14F-4D97-AF65-F5344CB8AC3E}">
        <p14:creationId xmlns:p14="http://schemas.microsoft.com/office/powerpoint/2010/main" val="2903651499"/>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dirty="0"/>
          </a:p>
        </p:txBody>
      </p:sp>
      <p:pic>
        <p:nvPicPr>
          <p:cNvPr id="7" name="math fps_60 dt_0.017 2022-12-19 11-16-57 - Tri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206106" cy="6858000"/>
          </a:xfrm>
        </p:spPr>
      </p:pic>
    </p:spTree>
    <p:extLst>
      <p:ext uri="{BB962C8B-B14F-4D97-AF65-F5344CB8AC3E}">
        <p14:creationId xmlns:p14="http://schemas.microsoft.com/office/powerpoint/2010/main" val="38268568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0" mute="1">
                <p:cTn id="7" fill="hold" display="0">
                  <p:stCondLst>
                    <p:cond delay="indefinite"/>
                  </p:stCondLst>
                </p:cTn>
                <p:tgtEl>
                  <p:spTgt spid="7"/>
                </p:tgtEl>
              </p:cMediaNode>
            </p:video>
          </p:childTnLst>
        </p:cTn>
      </p:par>
    </p:tnLst>
  </p:timing>
</p:sld>
</file>

<file path=ppt/theme/theme1.xml><?xml version="1.0" encoding="utf-8"?>
<a:theme xmlns:a="http://schemas.openxmlformats.org/drawingml/2006/main" name="Badge">
  <a:themeElements>
    <a:clrScheme name="黄緑">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A1A3E1F0-B5EF-49C5-810A-B1B32AEDDC80}"/>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バッジ</Template>
  <TotalTime>822</TotalTime>
  <Words>226</Words>
  <Application>Microsoft Office PowerPoint</Application>
  <PresentationFormat>ワイド画面</PresentationFormat>
  <Paragraphs>50</Paragraphs>
  <Slides>7</Slides>
  <Notes>6</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7</vt:i4>
      </vt:variant>
    </vt:vector>
  </HeadingPairs>
  <TitlesOfParts>
    <vt:vector size="14" baseType="lpstr">
      <vt:lpstr>メイリオ</vt:lpstr>
      <vt:lpstr>游ゴシック</vt:lpstr>
      <vt:lpstr>Arial</vt:lpstr>
      <vt:lpstr>Gill Sans MT</vt:lpstr>
      <vt:lpstr>Impact</vt:lpstr>
      <vt:lpstr>Wingdings</vt:lpstr>
      <vt:lpstr>Badge</vt:lpstr>
      <vt:lpstr>神経衰弱で村を救う</vt:lpstr>
      <vt:lpstr>目次</vt:lpstr>
      <vt:lpstr>操作方法</vt:lpstr>
      <vt:lpstr>神経衰弱(バトルシーン)</vt:lpstr>
      <vt:lpstr>ストーリー的な？</vt:lpstr>
      <vt:lpstr> 目標</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神経衰弱で世界を救う</dc:title>
  <dc:creator>fushimi</dc:creator>
  <cp:lastModifiedBy>fushimi</cp:lastModifiedBy>
  <cp:revision>41</cp:revision>
  <dcterms:created xsi:type="dcterms:W3CDTF">2022-10-31T00:56:08Z</dcterms:created>
  <dcterms:modified xsi:type="dcterms:W3CDTF">2022-12-21T03:40:19Z</dcterms:modified>
</cp:coreProperties>
</file>

<file path=docProps/thumbnail.jpeg>
</file>